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0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9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4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3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2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8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9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4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7D5D3-1A70-4819-B0AA-ABBCE3B988C7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FB8CB-7B38-41FA-B9DA-E6827CD37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5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140613" y="3294017"/>
                <a:ext cx="862774" cy="274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𝐴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l-GR" i="1" smtClean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13" y="3294017"/>
                <a:ext cx="862774" cy="274320"/>
              </a:xfrm>
              <a:prstGeom prst="rect">
                <a:avLst/>
              </a:prstGeom>
              <a:blipFill rotWithShape="1">
                <a:blip r:embed="rId2"/>
                <a:stretch>
                  <a:fillRect r="-1056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266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2016-01-15T13:55:12Z</dcterms:created>
  <dcterms:modified xsi:type="dcterms:W3CDTF">2016-01-15T13:57:09Z</dcterms:modified>
</cp:coreProperties>
</file>