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9CBB9-5C1D-49B1-A69A-D36E8D8D08A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EFD4785-EFD9-47C6-BFED-7CD504A4B3E4}">
      <dgm:prSet phldrT="[Text]"/>
      <dgm:spPr/>
      <dgm:t>
        <a:bodyPr/>
        <a:lstStyle/>
        <a:p>
          <a:r>
            <a:rPr lang="en-US"/>
            <a:t>Sample</a:t>
          </a:r>
        </a:p>
      </dgm:t>
    </dgm:pt>
    <dgm:pt modelId="{C3463CB4-3150-43E7-8DF6-23E81765098A}" type="parTrans" cxnId="{E8D941CA-65ED-4C40-B4D8-91F9D979EE3C}">
      <dgm:prSet/>
      <dgm:spPr/>
      <dgm:t>
        <a:bodyPr/>
        <a:lstStyle/>
        <a:p>
          <a:endParaRPr lang="en-US"/>
        </a:p>
      </dgm:t>
    </dgm:pt>
    <dgm:pt modelId="{57B05B82-647B-4742-ACA0-07AA41F40003}" type="sibTrans" cxnId="{E8D941CA-65ED-4C40-B4D8-91F9D979EE3C}">
      <dgm:prSet/>
      <dgm:spPr/>
      <dgm:t>
        <a:bodyPr/>
        <a:lstStyle/>
        <a:p>
          <a:endParaRPr lang="en-US"/>
        </a:p>
      </dgm:t>
    </dgm:pt>
    <dgm:pt modelId="{B899B7E9-1C39-47FA-ABDC-D4A1A0546136}">
      <dgm:prSet phldrT="[Text]"/>
      <dgm:spPr/>
      <dgm:t>
        <a:bodyPr/>
        <a:lstStyle/>
        <a:p>
          <a:r>
            <a:rPr lang="en-US"/>
            <a:t>SmartArt</a:t>
          </a:r>
        </a:p>
      </dgm:t>
    </dgm:pt>
    <dgm:pt modelId="{4F3DC13E-25B4-4252-A9E0-7FC6855A49FA}" type="parTrans" cxnId="{9E2A287F-A133-4318-9141-B8B56A55DC84}">
      <dgm:prSet/>
      <dgm:spPr/>
      <dgm:t>
        <a:bodyPr/>
        <a:lstStyle/>
        <a:p>
          <a:endParaRPr lang="en-US"/>
        </a:p>
      </dgm:t>
    </dgm:pt>
    <dgm:pt modelId="{A558C296-5A7B-4C18-9AB8-94D0E1F5C85D}" type="sibTrans" cxnId="{9E2A287F-A133-4318-9141-B8B56A55DC84}">
      <dgm:prSet/>
      <dgm:spPr/>
      <dgm:t>
        <a:bodyPr/>
        <a:lstStyle/>
        <a:p>
          <a:endParaRPr lang="en-US"/>
        </a:p>
      </dgm:t>
    </dgm:pt>
    <dgm:pt modelId="{D2556205-0F8B-4E8A-8F59-5525852BBD2D}">
      <dgm:prSet phldrT="[Text]"/>
      <dgm:spPr/>
      <dgm:t>
        <a:bodyPr/>
        <a:lstStyle/>
        <a:p>
          <a:r>
            <a:rPr lang="en-US"/>
            <a:t>LibreOffice?</a:t>
          </a:r>
        </a:p>
      </dgm:t>
    </dgm:pt>
    <dgm:pt modelId="{18F1A67F-4ADE-4EC0-BFB5-16CAE131FAEB}" type="parTrans" cxnId="{2707607B-AB99-42E5-82DA-6D9909766F88}">
      <dgm:prSet/>
      <dgm:spPr/>
      <dgm:t>
        <a:bodyPr/>
        <a:lstStyle/>
        <a:p>
          <a:endParaRPr lang="en-US"/>
        </a:p>
      </dgm:t>
    </dgm:pt>
    <dgm:pt modelId="{9EDBA4CB-C6B2-4E56-97AE-31071F8AFAA1}" type="sibTrans" cxnId="{2707607B-AB99-42E5-82DA-6D9909766F88}">
      <dgm:prSet/>
      <dgm:spPr/>
      <dgm:t>
        <a:bodyPr/>
        <a:lstStyle/>
        <a:p>
          <a:endParaRPr lang="en-US"/>
        </a:p>
      </dgm:t>
    </dgm:pt>
    <dgm:pt modelId="{899B8E60-A489-460F-AA76-2BBAC0DD9413}" type="pres">
      <dgm:prSet presAssocID="{80E9CBB9-5C1D-49B1-A69A-D36E8D8D08A4}" presName="CompostProcess" presStyleCnt="0">
        <dgm:presLayoutVars>
          <dgm:dir/>
          <dgm:resizeHandles val="exact"/>
        </dgm:presLayoutVars>
      </dgm:prSet>
      <dgm:spPr/>
    </dgm:pt>
    <dgm:pt modelId="{F7F7E1CD-2D7C-4AD8-98C6-1289B74C3968}" type="pres">
      <dgm:prSet presAssocID="{80E9CBB9-5C1D-49B1-A69A-D36E8D8D08A4}" presName="arrow" presStyleLbl="bgShp" presStyleIdx="0" presStyleCnt="1"/>
      <dgm:spPr/>
    </dgm:pt>
    <dgm:pt modelId="{C1A9730D-41A2-44CB-A3C6-8A09DECB2B7B}" type="pres">
      <dgm:prSet presAssocID="{80E9CBB9-5C1D-49B1-A69A-D36E8D8D08A4}" presName="linearProcess" presStyleCnt="0"/>
      <dgm:spPr/>
    </dgm:pt>
    <dgm:pt modelId="{0897F0E0-6082-4EEC-A4B7-241D30921E94}" type="pres">
      <dgm:prSet presAssocID="{5EFD4785-EFD9-47C6-BFED-7CD504A4B3E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12315-C4B5-4218-B965-B6C00BA8FD14}" type="pres">
      <dgm:prSet presAssocID="{57B05B82-647B-4742-ACA0-07AA41F40003}" presName="sibTrans" presStyleCnt="0"/>
      <dgm:spPr/>
    </dgm:pt>
    <dgm:pt modelId="{DCB43D43-16AD-4B1F-83E8-95AB2BF51554}" type="pres">
      <dgm:prSet presAssocID="{B899B7E9-1C39-47FA-ABDC-D4A1A054613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F0FCE-E305-4F40-8317-2048D9BD8564}" type="pres">
      <dgm:prSet presAssocID="{A558C296-5A7B-4C18-9AB8-94D0E1F5C85D}" presName="sibTrans" presStyleCnt="0"/>
      <dgm:spPr/>
    </dgm:pt>
    <dgm:pt modelId="{AB89F83F-F088-4C82-A7E4-D40DB7060BDE}" type="pres">
      <dgm:prSet presAssocID="{D2556205-0F8B-4E8A-8F59-5525852BBD2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8FC4D8-6B0D-40CB-9732-1FCE5FF8A089}" type="presOf" srcId="{D2556205-0F8B-4E8A-8F59-5525852BBD2D}" destId="{AB89F83F-F088-4C82-A7E4-D40DB7060BDE}" srcOrd="0" destOrd="0" presId="urn:microsoft.com/office/officeart/2005/8/layout/hProcess9"/>
    <dgm:cxn modelId="{EEE487A6-D207-4B3B-B628-4CCE53BE37B8}" type="presOf" srcId="{B899B7E9-1C39-47FA-ABDC-D4A1A0546136}" destId="{DCB43D43-16AD-4B1F-83E8-95AB2BF51554}" srcOrd="0" destOrd="0" presId="urn:microsoft.com/office/officeart/2005/8/layout/hProcess9"/>
    <dgm:cxn modelId="{7C2AF2F0-B319-4597-A1EE-E811AFB577A0}" type="presOf" srcId="{5EFD4785-EFD9-47C6-BFED-7CD504A4B3E4}" destId="{0897F0E0-6082-4EEC-A4B7-241D30921E94}" srcOrd="0" destOrd="0" presId="urn:microsoft.com/office/officeart/2005/8/layout/hProcess9"/>
    <dgm:cxn modelId="{DDA3A0EF-D6A6-416D-BBE7-3D05AEBE143B}" type="presOf" srcId="{80E9CBB9-5C1D-49B1-A69A-D36E8D8D08A4}" destId="{899B8E60-A489-460F-AA76-2BBAC0DD9413}" srcOrd="0" destOrd="0" presId="urn:microsoft.com/office/officeart/2005/8/layout/hProcess9"/>
    <dgm:cxn modelId="{2707607B-AB99-42E5-82DA-6D9909766F88}" srcId="{80E9CBB9-5C1D-49B1-A69A-D36E8D8D08A4}" destId="{D2556205-0F8B-4E8A-8F59-5525852BBD2D}" srcOrd="2" destOrd="0" parTransId="{18F1A67F-4ADE-4EC0-BFB5-16CAE131FAEB}" sibTransId="{9EDBA4CB-C6B2-4E56-97AE-31071F8AFAA1}"/>
    <dgm:cxn modelId="{9E2A287F-A133-4318-9141-B8B56A55DC84}" srcId="{80E9CBB9-5C1D-49B1-A69A-D36E8D8D08A4}" destId="{B899B7E9-1C39-47FA-ABDC-D4A1A0546136}" srcOrd="1" destOrd="0" parTransId="{4F3DC13E-25B4-4252-A9E0-7FC6855A49FA}" sibTransId="{A558C296-5A7B-4C18-9AB8-94D0E1F5C85D}"/>
    <dgm:cxn modelId="{E8D941CA-65ED-4C40-B4D8-91F9D979EE3C}" srcId="{80E9CBB9-5C1D-49B1-A69A-D36E8D8D08A4}" destId="{5EFD4785-EFD9-47C6-BFED-7CD504A4B3E4}" srcOrd="0" destOrd="0" parTransId="{C3463CB4-3150-43E7-8DF6-23E81765098A}" sibTransId="{57B05B82-647B-4742-ACA0-07AA41F40003}"/>
    <dgm:cxn modelId="{58E5D58F-C31C-471F-9997-D6735DBDD86C}" type="presParOf" srcId="{899B8E60-A489-460F-AA76-2BBAC0DD9413}" destId="{F7F7E1CD-2D7C-4AD8-98C6-1289B74C3968}" srcOrd="0" destOrd="0" presId="urn:microsoft.com/office/officeart/2005/8/layout/hProcess9"/>
    <dgm:cxn modelId="{ADFDFCBB-3D76-4042-8FFD-09C71D815BBB}" type="presParOf" srcId="{899B8E60-A489-460F-AA76-2BBAC0DD9413}" destId="{C1A9730D-41A2-44CB-A3C6-8A09DECB2B7B}" srcOrd="1" destOrd="0" presId="urn:microsoft.com/office/officeart/2005/8/layout/hProcess9"/>
    <dgm:cxn modelId="{B54EA0A8-54C1-4357-8952-5EB09B697972}" type="presParOf" srcId="{C1A9730D-41A2-44CB-A3C6-8A09DECB2B7B}" destId="{0897F0E0-6082-4EEC-A4B7-241D30921E94}" srcOrd="0" destOrd="0" presId="urn:microsoft.com/office/officeart/2005/8/layout/hProcess9"/>
    <dgm:cxn modelId="{948D4AAC-00DD-4AD2-A1C2-B97B329BCF62}" type="presParOf" srcId="{C1A9730D-41A2-44CB-A3C6-8A09DECB2B7B}" destId="{CA412315-C4B5-4218-B965-B6C00BA8FD14}" srcOrd="1" destOrd="0" presId="urn:microsoft.com/office/officeart/2005/8/layout/hProcess9"/>
    <dgm:cxn modelId="{E26409EA-B146-4568-AAE0-56EC8DB55038}" type="presParOf" srcId="{C1A9730D-41A2-44CB-A3C6-8A09DECB2B7B}" destId="{DCB43D43-16AD-4B1F-83E8-95AB2BF51554}" srcOrd="2" destOrd="0" presId="urn:microsoft.com/office/officeart/2005/8/layout/hProcess9"/>
    <dgm:cxn modelId="{2835493A-8527-4109-A59A-EB4DF8D7D658}" type="presParOf" srcId="{C1A9730D-41A2-44CB-A3C6-8A09DECB2B7B}" destId="{0C9F0FCE-E305-4F40-8317-2048D9BD8564}" srcOrd="3" destOrd="0" presId="urn:microsoft.com/office/officeart/2005/8/layout/hProcess9"/>
    <dgm:cxn modelId="{75E3E23E-2796-4885-A1E0-0FAB658CEFF4}" type="presParOf" srcId="{C1A9730D-41A2-44CB-A3C6-8A09DECB2B7B}" destId="{AB89F83F-F088-4C82-A7E4-D40DB7060BD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7E1CD-2D7C-4AD8-98C6-1289B74C3968}">
      <dsp:nvSpPr>
        <dsp:cNvPr id="0" name=""/>
        <dsp:cNvSpPr/>
      </dsp:nvSpPr>
      <dsp:spPr>
        <a:xfrm>
          <a:off x="411479" y="0"/>
          <a:ext cx="4663440" cy="3200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7F0E0-6082-4EEC-A4B7-241D30921E94}">
      <dsp:nvSpPr>
        <dsp:cNvPr id="0" name=""/>
        <dsp:cNvSpPr/>
      </dsp:nvSpPr>
      <dsp:spPr>
        <a:xfrm>
          <a:off x="886" y="960120"/>
          <a:ext cx="1745252" cy="128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Sample</a:t>
          </a:r>
        </a:p>
      </dsp:txBody>
      <dsp:txXfrm>
        <a:off x="63378" y="1022612"/>
        <a:ext cx="1620268" cy="1155176"/>
      </dsp:txXfrm>
    </dsp:sp>
    <dsp:sp modelId="{DCB43D43-16AD-4B1F-83E8-95AB2BF51554}">
      <dsp:nvSpPr>
        <dsp:cNvPr id="0" name=""/>
        <dsp:cNvSpPr/>
      </dsp:nvSpPr>
      <dsp:spPr>
        <a:xfrm>
          <a:off x="1870573" y="960120"/>
          <a:ext cx="1745252" cy="128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SmartArt</a:t>
          </a:r>
        </a:p>
      </dsp:txBody>
      <dsp:txXfrm>
        <a:off x="1933065" y="1022612"/>
        <a:ext cx="1620268" cy="1155176"/>
      </dsp:txXfrm>
    </dsp:sp>
    <dsp:sp modelId="{AB89F83F-F088-4C82-A7E4-D40DB7060BDE}">
      <dsp:nvSpPr>
        <dsp:cNvPr id="0" name=""/>
        <dsp:cNvSpPr/>
      </dsp:nvSpPr>
      <dsp:spPr>
        <a:xfrm>
          <a:off x="3740261" y="960120"/>
          <a:ext cx="1745252" cy="128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LibreOffice?</a:t>
          </a:r>
        </a:p>
      </dsp:txBody>
      <dsp:txXfrm>
        <a:off x="3802753" y="1022612"/>
        <a:ext cx="1620268" cy="1155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A10BD-403F-4079-91EE-B72A4F185164}" type="datetimeFigureOut">
              <a:rPr lang="en-US" smtClean="0"/>
              <a:pPr/>
              <a:t>2012-05-11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CA25-AAAF-4144-BD7B-8006D773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Title2010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Title2010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Miklos</dc:creator>
  <cp:lastModifiedBy>Miklos</cp:lastModifiedBy>
  <cp:revision>4</cp:revision>
  <dcterms:created xsi:type="dcterms:W3CDTF">2012-05-15T08:31:00Z</dcterms:created>
  <dcterms:modified xsi:type="dcterms:W3CDTF">2012-05-11T10:48:28Z</dcterms:modified>
</cp:coreProperties>
</file>